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71" r:id="rId6"/>
    <p:sldId id="274" r:id="rId7"/>
    <p:sldId id="272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178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6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9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6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1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9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9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77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DFC6-1A76-42B6-A687-EDD091655C2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AB342-7083-4261-8F9F-C52D9B38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0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latin typeface="Algerian" panose="04020705040A02060702" pitchFamily="82" charset="0"/>
              </a:rPr>
              <a:t> Web .config file in </a:t>
            </a:r>
          </a:p>
          <a:p>
            <a:pPr marL="0" indent="0" algn="ctr">
              <a:buNone/>
            </a:pPr>
            <a:r>
              <a:rPr lang="en-US" sz="7200" dirty="0" smtClean="0">
                <a:latin typeface="Algerian" panose="04020705040A02060702" pitchFamily="82" charset="0"/>
              </a:rPr>
              <a:t>ASP.NET</a:t>
            </a:r>
            <a:endParaRPr lang="en-IN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9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64773" y="0"/>
            <a:ext cx="16370708" cy="85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8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3768" y="-265471"/>
            <a:ext cx="16636181" cy="7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3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1187" y="-589935"/>
            <a:ext cx="18081522" cy="83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3265" y="0"/>
            <a:ext cx="16665678" cy="75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08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4774" y="-228600"/>
            <a:ext cx="16518193" cy="83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3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1252" y="-501445"/>
            <a:ext cx="16901651" cy="80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3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5781" y="-265471"/>
            <a:ext cx="16429704" cy="758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5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4270" y="-1"/>
            <a:ext cx="16514814" cy="82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3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7342" y="58994"/>
            <a:ext cx="1660668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8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4271" y="-1"/>
            <a:ext cx="16518194" cy="73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3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8500" y="3347"/>
            <a:ext cx="161417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1252" y="-619433"/>
            <a:ext cx="16750788" cy="85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83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3265" y="-228601"/>
            <a:ext cx="16606684" cy="76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3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2258" y="-530941"/>
            <a:ext cx="16547689" cy="80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1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4271" y="-228600"/>
            <a:ext cx="16518194" cy="78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98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1754" y="-199103"/>
            <a:ext cx="16577186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7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</p:spTree>
    <p:extLst>
      <p:ext uri="{BB962C8B-B14F-4D97-AF65-F5344CB8AC3E}">
        <p14:creationId xmlns:p14="http://schemas.microsoft.com/office/powerpoint/2010/main" val="200827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0751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900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2213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459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6300" y="-228600"/>
            <a:ext cx="16484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11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744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9107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766560"/>
          </a:xfrm>
        </p:spPr>
      </p:pic>
    </p:spTree>
    <p:extLst>
      <p:ext uri="{BB962C8B-B14F-4D97-AF65-F5344CB8AC3E}">
        <p14:creationId xmlns:p14="http://schemas.microsoft.com/office/powerpoint/2010/main" val="254184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88628"/>
          </a:xfrm>
        </p:spPr>
      </p:pic>
    </p:spTree>
    <p:extLst>
      <p:ext uri="{BB962C8B-B14F-4D97-AF65-F5344CB8AC3E}">
        <p14:creationId xmlns:p14="http://schemas.microsoft.com/office/powerpoint/2010/main" val="385497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2650" y="-228600"/>
            <a:ext cx="16383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250" y="-228600"/>
            <a:ext cx="162687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3050" y="-800100"/>
            <a:ext cx="15544800" cy="78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90500"/>
            <a:ext cx="12191999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u="sng" dirty="0" smtClean="0">
                <a:latin typeface="Algerian" panose="04020705040A02060702" pitchFamily="82" charset="0"/>
              </a:rPr>
              <a:t>Introduction To SiteMapPath</a:t>
            </a:r>
            <a:endParaRPr lang="en-IN" i="1" u="sng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IN" sz="18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SiteMapPath</a:t>
            </a:r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control basically is used to access web pages of the website from one webpage to another</a:t>
            </a:r>
            <a:r>
              <a:rPr lang="en-IN" sz="1800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navigation control and displays the map of the site related to its web pages</a:t>
            </a:r>
            <a:r>
              <a:rPr lang="en-IN" sz="1800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map includes the pages in the particular website and displays the name of those pages</a:t>
            </a:r>
            <a:r>
              <a:rPr lang="en-IN" sz="1800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click on that particular page in the Site </a:t>
            </a:r>
            <a:r>
              <a:rPr lang="en-IN" sz="1800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</a:t>
            </a:r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navigate to that page</a:t>
            </a:r>
            <a:r>
              <a:rPr lang="en-IN" sz="1800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say that the SiteMapPath control displays links for connecting to URLs of other pages. </a:t>
            </a:r>
            <a:endParaRPr lang="en-IN" sz="1800" dirty="0" smtClean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SiteMapPath control uses a property called </a:t>
            </a:r>
            <a:r>
              <a:rPr lang="en-IN" sz="18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SiteMapProvider</a:t>
            </a:r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for accessing data from databases and it stores the information in a data source</a:t>
            </a:r>
            <a:r>
              <a:rPr lang="en-IN" sz="1800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SiteMapProvider internally utilizes the SiteMapProvider abstract class defined under the </a:t>
            </a:r>
            <a:r>
              <a:rPr lang="en-IN" sz="18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System.Web</a:t>
            </a:r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800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namespace.</a:t>
            </a:r>
          </a:p>
          <a:p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representation of the SiteMapPath control is as follows</a:t>
            </a:r>
            <a:r>
              <a:rPr lang="en-IN" sz="1800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sz="18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Node-&gt;Child Node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567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11</Words>
  <Application>Microsoft Office PowerPoint</Application>
  <PresentationFormat>Widescreen</PresentationFormat>
  <Paragraphs>12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Algerian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SiteMapPath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Hp</cp:lastModifiedBy>
  <cp:revision>15</cp:revision>
  <dcterms:created xsi:type="dcterms:W3CDTF">2022-07-25T10:17:51Z</dcterms:created>
  <dcterms:modified xsi:type="dcterms:W3CDTF">2022-08-04T15:19:50Z</dcterms:modified>
</cp:coreProperties>
</file>